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5" Type="http://schemas.openxmlformats.org/officeDocument/2006/relationships/slide" Target="slides/slide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217049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2217049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257711" y="1547777"/>
            <a:ext cx="7044600" cy="426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57704" y="5891409"/>
            <a:ext cx="7044600" cy="1647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57704" y="4471058"/>
            <a:ext cx="7044600" cy="1749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57704" y="2395696"/>
            <a:ext cx="3306900" cy="710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57704" y="1154948"/>
            <a:ext cx="2321699" cy="1570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57704" y="2888617"/>
            <a:ext cx="2321699" cy="66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05324" y="935744"/>
            <a:ext cx="5264699" cy="8503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80000" y="-259"/>
            <a:ext cx="3779999" cy="10691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19507" y="2563450"/>
            <a:ext cx="3344399" cy="308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19507" y="5826864"/>
            <a:ext cx="3344399" cy="256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083838" y="1505163"/>
            <a:ext cx="3172199" cy="7681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257704" y="8794266"/>
            <a:ext cx="4959600" cy="125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57704" y="2299346"/>
            <a:ext cx="7044600" cy="408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57704" y="6552656"/>
            <a:ext cx="7044600" cy="2703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437"/>
            <a:ext cx="7560001" cy="1068512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>
            <p:ph idx="1" type="subTitle"/>
          </p:nvPr>
        </p:nvSpPr>
        <p:spPr>
          <a:xfrm>
            <a:off x="4770900" y="6188400"/>
            <a:ext cx="14174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יש להזין שם משפחה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2632500" y="6188400"/>
            <a:ext cx="13526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יש להזין שם פרטי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453600" y="6188400"/>
            <a:ext cx="1539000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יש להזין מקצוע</a:t>
            </a:r>
          </a:p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380700" y="6419400"/>
            <a:ext cx="16118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**********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2644650" y="6419400"/>
            <a:ext cx="16967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***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4734450" y="6419400"/>
            <a:ext cx="1891500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***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453600" y="6650400"/>
            <a:ext cx="61721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יש להזין כתובת מייל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453600" y="6898200"/>
            <a:ext cx="61721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יש להזין כתובת למשלוח דואר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191400" y="8586900"/>
            <a:ext cx="28595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יש להזין מספר כרטיס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595700" y="8586900"/>
            <a:ext cx="9641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שנה</a:t>
            </a:r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494100" y="8586900"/>
            <a:ext cx="9641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חודש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4025700" y="8886600"/>
            <a:ext cx="1460099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****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5435100" y="9117600"/>
            <a:ext cx="1233300" cy="23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sz="1200"/>
              <a:t>יש להזין ת.ז.</a:t>
            </a:r>
          </a:p>
        </p:txBody>
      </p:sp>
      <p:sp>
        <p:nvSpPr>
          <p:cNvPr id="68" name="Shape 68"/>
          <p:cNvSpPr/>
          <p:nvPr/>
        </p:nvSpPr>
        <p:spPr>
          <a:xfrm>
            <a:off x="7006500" y="79623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7006500" y="83025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6051000" y="85455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5192400" y="85455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4248750" y="85455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3252150" y="85455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2559900" y="85455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717500" y="85455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6925800" y="49977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6925800" y="44874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6925800" y="40581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6925800" y="36288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6925800" y="3256200"/>
            <a:ext cx="113399" cy="113399"/>
          </a:xfrm>
          <a:prstGeom prst="flowChartConnector">
            <a:avLst/>
          </a:prstGeom>
          <a:solidFill>
            <a:schemeClr val="lt2"/>
          </a:solidFill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