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7559675" cy="1069181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9"/>
    <a:srgbClr val="F59983"/>
    <a:srgbClr val="96CD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013" autoAdjust="0"/>
    <p:restoredTop sz="94660"/>
  </p:normalViewPr>
  <p:slideViewPr>
    <p:cSldViewPr snapToGrid="0">
      <p:cViewPr varScale="1">
        <p:scale>
          <a:sx n="55" d="100"/>
          <a:sy n="55" d="100"/>
        </p:scale>
        <p:origin x="306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C03CDD3B-2C79-44D8-A359-8C5BBB1E0481}" type="datetimeFigureOut">
              <a:rPr lang="he-IL" smtClean="0"/>
              <a:t>ט"ו/אייר/תש"ף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FAA7985-17BD-4DE1-9CE8-2E7072AF9B7C}" type="slidenum">
              <a:rPr lang="he-IL" smtClean="0"/>
              <a:t>‹#›</a:t>
            </a:fld>
            <a:endParaRPr lang="he-IL"/>
          </a:p>
        </p:txBody>
      </p:sp>
    </p:spTree>
    <p:extLst>
      <p:ext uri="{BB962C8B-B14F-4D97-AF65-F5344CB8AC3E}">
        <p14:creationId xmlns:p14="http://schemas.microsoft.com/office/powerpoint/2010/main" val="1178135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C03CDD3B-2C79-44D8-A359-8C5BBB1E0481}" type="datetimeFigureOut">
              <a:rPr lang="he-IL" smtClean="0"/>
              <a:t>ט"ו/אייר/תש"ף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FAA7985-17BD-4DE1-9CE8-2E7072AF9B7C}" type="slidenum">
              <a:rPr lang="he-IL" smtClean="0"/>
              <a:t>‹#›</a:t>
            </a:fld>
            <a:endParaRPr lang="he-IL"/>
          </a:p>
        </p:txBody>
      </p:sp>
    </p:spTree>
    <p:extLst>
      <p:ext uri="{BB962C8B-B14F-4D97-AF65-F5344CB8AC3E}">
        <p14:creationId xmlns:p14="http://schemas.microsoft.com/office/powerpoint/2010/main" val="181354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C03CDD3B-2C79-44D8-A359-8C5BBB1E0481}" type="datetimeFigureOut">
              <a:rPr lang="he-IL" smtClean="0"/>
              <a:t>ט"ו/אייר/תש"ף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FAA7985-17BD-4DE1-9CE8-2E7072AF9B7C}" type="slidenum">
              <a:rPr lang="he-IL" smtClean="0"/>
              <a:t>‹#›</a:t>
            </a:fld>
            <a:endParaRPr lang="he-IL"/>
          </a:p>
        </p:txBody>
      </p:sp>
    </p:spTree>
    <p:extLst>
      <p:ext uri="{BB962C8B-B14F-4D97-AF65-F5344CB8AC3E}">
        <p14:creationId xmlns:p14="http://schemas.microsoft.com/office/powerpoint/2010/main" val="2651941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C03CDD3B-2C79-44D8-A359-8C5BBB1E0481}" type="datetimeFigureOut">
              <a:rPr lang="he-IL" smtClean="0"/>
              <a:t>ט"ו/אייר/תש"ף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FAA7985-17BD-4DE1-9CE8-2E7072AF9B7C}" type="slidenum">
              <a:rPr lang="he-IL" smtClean="0"/>
              <a:t>‹#›</a:t>
            </a:fld>
            <a:endParaRPr lang="he-IL"/>
          </a:p>
        </p:txBody>
      </p:sp>
    </p:spTree>
    <p:extLst>
      <p:ext uri="{BB962C8B-B14F-4D97-AF65-F5344CB8AC3E}">
        <p14:creationId xmlns:p14="http://schemas.microsoft.com/office/powerpoint/2010/main" val="2079944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p>
            <a:fld id="{C03CDD3B-2C79-44D8-A359-8C5BBB1E0481}" type="datetimeFigureOut">
              <a:rPr lang="he-IL" smtClean="0"/>
              <a:t>ט"ו/אייר/תש"ף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FAA7985-17BD-4DE1-9CE8-2E7072AF9B7C}" type="slidenum">
              <a:rPr lang="he-IL" smtClean="0"/>
              <a:t>‹#›</a:t>
            </a:fld>
            <a:endParaRPr lang="he-IL"/>
          </a:p>
        </p:txBody>
      </p:sp>
    </p:spTree>
    <p:extLst>
      <p:ext uri="{BB962C8B-B14F-4D97-AF65-F5344CB8AC3E}">
        <p14:creationId xmlns:p14="http://schemas.microsoft.com/office/powerpoint/2010/main" val="1921317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C03CDD3B-2C79-44D8-A359-8C5BBB1E0481}" type="datetimeFigureOut">
              <a:rPr lang="he-IL" smtClean="0"/>
              <a:t>ט"ו/אייר/תש"ף</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BFAA7985-17BD-4DE1-9CE8-2E7072AF9B7C}" type="slidenum">
              <a:rPr lang="he-IL" smtClean="0"/>
              <a:t>‹#›</a:t>
            </a:fld>
            <a:endParaRPr lang="he-IL"/>
          </a:p>
        </p:txBody>
      </p:sp>
    </p:spTree>
    <p:extLst>
      <p:ext uri="{BB962C8B-B14F-4D97-AF65-F5344CB8AC3E}">
        <p14:creationId xmlns:p14="http://schemas.microsoft.com/office/powerpoint/2010/main" val="783218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he-IL"/>
              <a:t>ערוך סגנונות טקסט של תבנית בסיס</a:t>
            </a:r>
          </a:p>
        </p:txBody>
      </p:sp>
      <p:sp>
        <p:nvSpPr>
          <p:cNvPr id="4" name="Content Placeholder 3"/>
          <p:cNvSpPr>
            <a:spLocks noGrp="1"/>
          </p:cNvSpPr>
          <p:nvPr>
            <p:ph sz="half" idx="2"/>
          </p:nvPr>
        </p:nvSpPr>
        <p:spPr>
          <a:xfrm>
            <a:off x="520713" y="3905482"/>
            <a:ext cx="3198096" cy="5744375"/>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he-IL"/>
              <a:t>ערוך סגנונות טקסט של תבנית בסיס</a:t>
            </a:r>
          </a:p>
        </p:txBody>
      </p:sp>
      <p:sp>
        <p:nvSpPr>
          <p:cNvPr id="6" name="Content Placeholder 5"/>
          <p:cNvSpPr>
            <a:spLocks noGrp="1"/>
          </p:cNvSpPr>
          <p:nvPr>
            <p:ph sz="quarter" idx="4"/>
          </p:nvPr>
        </p:nvSpPr>
        <p:spPr>
          <a:xfrm>
            <a:off x="3827086" y="3905482"/>
            <a:ext cx="3213847" cy="5744375"/>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C03CDD3B-2C79-44D8-A359-8C5BBB1E0481}" type="datetimeFigureOut">
              <a:rPr lang="he-IL" smtClean="0"/>
              <a:t>ט"ו/אייר/תש"ף</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BFAA7985-17BD-4DE1-9CE8-2E7072AF9B7C}" type="slidenum">
              <a:rPr lang="he-IL" smtClean="0"/>
              <a:t>‹#›</a:t>
            </a:fld>
            <a:endParaRPr lang="he-IL"/>
          </a:p>
        </p:txBody>
      </p:sp>
    </p:spTree>
    <p:extLst>
      <p:ext uri="{BB962C8B-B14F-4D97-AF65-F5344CB8AC3E}">
        <p14:creationId xmlns:p14="http://schemas.microsoft.com/office/powerpoint/2010/main" val="687616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C03CDD3B-2C79-44D8-A359-8C5BBB1E0481}" type="datetimeFigureOut">
              <a:rPr lang="he-IL" smtClean="0"/>
              <a:t>ט"ו/אייר/תש"ף</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BFAA7985-17BD-4DE1-9CE8-2E7072AF9B7C}" type="slidenum">
              <a:rPr lang="he-IL" smtClean="0"/>
              <a:t>‹#›</a:t>
            </a:fld>
            <a:endParaRPr lang="he-IL"/>
          </a:p>
        </p:txBody>
      </p:sp>
    </p:spTree>
    <p:extLst>
      <p:ext uri="{BB962C8B-B14F-4D97-AF65-F5344CB8AC3E}">
        <p14:creationId xmlns:p14="http://schemas.microsoft.com/office/powerpoint/2010/main" val="565329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3CDD3B-2C79-44D8-A359-8C5BBB1E0481}" type="datetimeFigureOut">
              <a:rPr lang="he-IL" smtClean="0"/>
              <a:t>ט"ו/אייר/תש"ף</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BFAA7985-17BD-4DE1-9CE8-2E7072AF9B7C}" type="slidenum">
              <a:rPr lang="he-IL" smtClean="0"/>
              <a:t>‹#›</a:t>
            </a:fld>
            <a:endParaRPr lang="he-IL"/>
          </a:p>
        </p:txBody>
      </p:sp>
    </p:spTree>
    <p:extLst>
      <p:ext uri="{BB962C8B-B14F-4D97-AF65-F5344CB8AC3E}">
        <p14:creationId xmlns:p14="http://schemas.microsoft.com/office/powerpoint/2010/main" val="3093177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C03CDD3B-2C79-44D8-A359-8C5BBB1E0481}" type="datetimeFigureOut">
              <a:rPr lang="he-IL" smtClean="0"/>
              <a:t>ט"ו/אייר/תש"ף</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BFAA7985-17BD-4DE1-9CE8-2E7072AF9B7C}" type="slidenum">
              <a:rPr lang="he-IL" smtClean="0"/>
              <a:t>‹#›</a:t>
            </a:fld>
            <a:endParaRPr lang="he-IL"/>
          </a:p>
        </p:txBody>
      </p:sp>
    </p:spTree>
    <p:extLst>
      <p:ext uri="{BB962C8B-B14F-4D97-AF65-F5344CB8AC3E}">
        <p14:creationId xmlns:p14="http://schemas.microsoft.com/office/powerpoint/2010/main" val="3915145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C03CDD3B-2C79-44D8-A359-8C5BBB1E0481}" type="datetimeFigureOut">
              <a:rPr lang="he-IL" smtClean="0"/>
              <a:t>ט"ו/אייר/תש"ף</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BFAA7985-17BD-4DE1-9CE8-2E7072AF9B7C}" type="slidenum">
              <a:rPr lang="he-IL" smtClean="0"/>
              <a:t>‹#›</a:t>
            </a:fld>
            <a:endParaRPr lang="he-IL"/>
          </a:p>
        </p:txBody>
      </p:sp>
    </p:spTree>
    <p:extLst>
      <p:ext uri="{BB962C8B-B14F-4D97-AF65-F5344CB8AC3E}">
        <p14:creationId xmlns:p14="http://schemas.microsoft.com/office/powerpoint/2010/main" val="1992118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C03CDD3B-2C79-44D8-A359-8C5BBB1E0481}" type="datetimeFigureOut">
              <a:rPr lang="he-IL" smtClean="0"/>
              <a:t>ט"ו/אייר/תש"ף</a:t>
            </a:fld>
            <a:endParaRPr lang="he-IL"/>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BFAA7985-17BD-4DE1-9CE8-2E7072AF9B7C}" type="slidenum">
              <a:rPr lang="he-IL" smtClean="0"/>
              <a:t>‹#›</a:t>
            </a:fld>
            <a:endParaRPr lang="he-IL"/>
          </a:p>
        </p:txBody>
      </p:sp>
    </p:spTree>
    <p:extLst>
      <p:ext uri="{BB962C8B-B14F-4D97-AF65-F5344CB8AC3E}">
        <p14:creationId xmlns:p14="http://schemas.microsoft.com/office/powerpoint/2010/main" val="2197547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1"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r" defTabSz="755934" rtl="1"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r" defTabSz="755934" rtl="1"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r" defTabSz="755934" rtl="1"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r" defTabSz="755934" rtl="1"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r" defTabSz="755934" rtl="1"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r" defTabSz="755934" rtl="1"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r" defTabSz="755934" rtl="1"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r" defTabSz="755934" rtl="1"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r" defTabSz="755934" rtl="1"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r" defTabSz="755934" rtl="1" eaLnBrk="1" latinLnBrk="0" hangingPunct="1">
        <a:defRPr sz="1488" kern="1200">
          <a:solidFill>
            <a:schemeClr val="tx1"/>
          </a:solidFill>
          <a:latin typeface="+mn-lt"/>
          <a:ea typeface="+mn-ea"/>
          <a:cs typeface="+mn-cs"/>
        </a:defRPr>
      </a:lvl1pPr>
      <a:lvl2pPr marL="377967" algn="r" defTabSz="755934" rtl="1" eaLnBrk="1" latinLnBrk="0" hangingPunct="1">
        <a:defRPr sz="1488" kern="1200">
          <a:solidFill>
            <a:schemeClr val="tx1"/>
          </a:solidFill>
          <a:latin typeface="+mn-lt"/>
          <a:ea typeface="+mn-ea"/>
          <a:cs typeface="+mn-cs"/>
        </a:defRPr>
      </a:lvl2pPr>
      <a:lvl3pPr marL="755934" algn="r" defTabSz="755934" rtl="1" eaLnBrk="1" latinLnBrk="0" hangingPunct="1">
        <a:defRPr sz="1488" kern="1200">
          <a:solidFill>
            <a:schemeClr val="tx1"/>
          </a:solidFill>
          <a:latin typeface="+mn-lt"/>
          <a:ea typeface="+mn-ea"/>
          <a:cs typeface="+mn-cs"/>
        </a:defRPr>
      </a:lvl3pPr>
      <a:lvl4pPr marL="1133902" algn="r" defTabSz="755934" rtl="1" eaLnBrk="1" latinLnBrk="0" hangingPunct="1">
        <a:defRPr sz="1488" kern="1200">
          <a:solidFill>
            <a:schemeClr val="tx1"/>
          </a:solidFill>
          <a:latin typeface="+mn-lt"/>
          <a:ea typeface="+mn-ea"/>
          <a:cs typeface="+mn-cs"/>
        </a:defRPr>
      </a:lvl4pPr>
      <a:lvl5pPr marL="1511869" algn="r" defTabSz="755934" rtl="1" eaLnBrk="1" latinLnBrk="0" hangingPunct="1">
        <a:defRPr sz="1488" kern="1200">
          <a:solidFill>
            <a:schemeClr val="tx1"/>
          </a:solidFill>
          <a:latin typeface="+mn-lt"/>
          <a:ea typeface="+mn-ea"/>
          <a:cs typeface="+mn-cs"/>
        </a:defRPr>
      </a:lvl5pPr>
      <a:lvl6pPr marL="1889836" algn="r" defTabSz="755934" rtl="1" eaLnBrk="1" latinLnBrk="0" hangingPunct="1">
        <a:defRPr sz="1488" kern="1200">
          <a:solidFill>
            <a:schemeClr val="tx1"/>
          </a:solidFill>
          <a:latin typeface="+mn-lt"/>
          <a:ea typeface="+mn-ea"/>
          <a:cs typeface="+mn-cs"/>
        </a:defRPr>
      </a:lvl6pPr>
      <a:lvl7pPr marL="2267803" algn="r" defTabSz="755934" rtl="1" eaLnBrk="1" latinLnBrk="0" hangingPunct="1">
        <a:defRPr sz="1488" kern="1200">
          <a:solidFill>
            <a:schemeClr val="tx1"/>
          </a:solidFill>
          <a:latin typeface="+mn-lt"/>
          <a:ea typeface="+mn-ea"/>
          <a:cs typeface="+mn-cs"/>
        </a:defRPr>
      </a:lvl7pPr>
      <a:lvl8pPr marL="2645771" algn="r" defTabSz="755934" rtl="1" eaLnBrk="1" latinLnBrk="0" hangingPunct="1">
        <a:defRPr sz="1488" kern="1200">
          <a:solidFill>
            <a:schemeClr val="tx1"/>
          </a:solidFill>
          <a:latin typeface="+mn-lt"/>
          <a:ea typeface="+mn-ea"/>
          <a:cs typeface="+mn-cs"/>
        </a:defRPr>
      </a:lvl8pPr>
      <a:lvl9pPr marL="3023738" algn="r" defTabSz="755934" rtl="1"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 y="0"/>
            <a:ext cx="7559112" cy="10691813"/>
          </a:xfrm>
          <a:prstGeom prst="rect">
            <a:avLst/>
          </a:prstGeom>
        </p:spPr>
      </p:pic>
      <p:sp>
        <p:nvSpPr>
          <p:cNvPr id="7" name="מלבן מעוגל 6"/>
          <p:cNvSpPr/>
          <p:nvPr/>
        </p:nvSpPr>
        <p:spPr>
          <a:xfrm>
            <a:off x="174746" y="173586"/>
            <a:ext cx="7210177" cy="10345436"/>
          </a:xfrm>
          <a:prstGeom prst="roundRect">
            <a:avLst/>
          </a:prstGeom>
          <a:solidFill>
            <a:srgbClr val="FFFFF9">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5" name="מלבן 4"/>
          <p:cNvSpPr/>
          <p:nvPr/>
        </p:nvSpPr>
        <p:spPr>
          <a:xfrm>
            <a:off x="742912" y="971969"/>
            <a:ext cx="6073844" cy="3293209"/>
          </a:xfrm>
          <a:prstGeom prst="rect">
            <a:avLst/>
          </a:prstGeom>
        </p:spPr>
        <p:txBody>
          <a:bodyPr wrap="square">
            <a:spAutoFit/>
          </a:bodyPr>
          <a:lstStyle/>
          <a:p>
            <a:pPr algn="ctr"/>
            <a:r>
              <a:rPr lang="he-IL" sz="3600" dirty="0">
                <a:latin typeface="Assistant ExtraBold" panose="00000900000000000000" pitchFamily="2" charset="-79"/>
                <a:cs typeface="Assistant ExtraBold" panose="00000900000000000000" pitchFamily="2" charset="-79"/>
              </a:rPr>
              <a:t>מתנות פרידה</a:t>
            </a:r>
          </a:p>
          <a:p>
            <a:pPr algn="ctr"/>
            <a:endParaRPr lang="he-IL" sz="3600" dirty="0">
              <a:latin typeface="Assistant ExtraBold" panose="00000900000000000000" pitchFamily="2" charset="-79"/>
              <a:cs typeface="Assistant ExtraBold" panose="00000900000000000000" pitchFamily="2" charset="-79"/>
            </a:endParaRPr>
          </a:p>
          <a:p>
            <a:pPr algn="ctr"/>
            <a:r>
              <a:rPr lang="he-IL" sz="2000" dirty="0">
                <a:latin typeface="Assistant" panose="00000500000000000000" pitchFamily="2" charset="-79"/>
                <a:cs typeface="Assistant" panose="00000500000000000000" pitchFamily="2" charset="-79"/>
              </a:rPr>
              <a:t>מסכה זה הקפוצ'ון החדש...  אז בואו נמנף את זה כמזכרת שכבתית או מתנת פרידה אישית.  אפשר להקדיש לכל תלמיד מסכה דו צדדית. בחוץ המחנכת רושמת מה גילתה בתלמיד ובפנים מסר עמוק ופנימי להמשך החיים. </a:t>
            </a:r>
          </a:p>
          <a:p>
            <a:pPr algn="ctr"/>
            <a:r>
              <a:rPr lang="he-IL" sz="2800" dirty="0">
                <a:latin typeface="Assistant ExtraBold" panose="00000900000000000000" pitchFamily="2" charset="-79"/>
                <a:cs typeface="Assistant ExtraBold" panose="00000900000000000000" pitchFamily="2" charset="-79"/>
              </a:rPr>
              <a:t>                                                                                                                              לדוגמא:</a:t>
            </a:r>
          </a:p>
        </p:txBody>
      </p:sp>
      <p:pic>
        <p:nvPicPr>
          <p:cNvPr id="8" name="תמונה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674700">
            <a:off x="4009095" y="5101990"/>
            <a:ext cx="2888360" cy="2888360"/>
          </a:xfrm>
          <a:prstGeom prst="rect">
            <a:avLst/>
          </a:prstGeom>
        </p:spPr>
      </p:pic>
      <p:sp>
        <p:nvSpPr>
          <p:cNvPr id="10" name="מלבן 9"/>
          <p:cNvSpPr/>
          <p:nvPr/>
        </p:nvSpPr>
        <p:spPr>
          <a:xfrm>
            <a:off x="4320370" y="6346948"/>
            <a:ext cx="2425148" cy="369332"/>
          </a:xfrm>
          <a:prstGeom prst="rect">
            <a:avLst/>
          </a:prstGeom>
        </p:spPr>
        <p:txBody>
          <a:bodyPr wrap="square">
            <a:spAutoFit/>
          </a:bodyPr>
          <a:lstStyle/>
          <a:p>
            <a:pPr algn="ctr"/>
            <a:r>
              <a:rPr lang="he-IL" dirty="0">
                <a:latin typeface="Assistant" panose="00000500000000000000" pitchFamily="2" charset="-79"/>
                <a:cs typeface="Assistant" panose="00000500000000000000" pitchFamily="2" charset="-79"/>
              </a:rPr>
              <a:t>תאמיני בעצמך</a:t>
            </a:r>
          </a:p>
        </p:txBody>
      </p:sp>
      <p:pic>
        <p:nvPicPr>
          <p:cNvPr id="15" name="תמונה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674700">
            <a:off x="524516" y="5068774"/>
            <a:ext cx="2888360" cy="2888360"/>
          </a:xfrm>
          <a:prstGeom prst="rect">
            <a:avLst/>
          </a:prstGeom>
        </p:spPr>
      </p:pic>
      <p:sp>
        <p:nvSpPr>
          <p:cNvPr id="12" name="מלבן 11"/>
          <p:cNvSpPr/>
          <p:nvPr/>
        </p:nvSpPr>
        <p:spPr>
          <a:xfrm>
            <a:off x="1168819" y="6189788"/>
            <a:ext cx="1599754" cy="646331"/>
          </a:xfrm>
          <a:prstGeom prst="rect">
            <a:avLst/>
          </a:prstGeom>
        </p:spPr>
        <p:txBody>
          <a:bodyPr wrap="square">
            <a:spAutoFit/>
          </a:bodyPr>
          <a:lstStyle/>
          <a:p>
            <a:pPr algn="ctr"/>
            <a:r>
              <a:rPr lang="he-IL" dirty="0">
                <a:latin typeface="Assistant" panose="00000500000000000000" pitchFamily="2" charset="-79"/>
                <a:cs typeface="Assistant" panose="00000500000000000000" pitchFamily="2" charset="-79"/>
              </a:rPr>
              <a:t>חיוך נצחי </a:t>
            </a:r>
          </a:p>
          <a:p>
            <a:pPr algn="ctr"/>
            <a:r>
              <a:rPr lang="he-IL" dirty="0">
                <a:latin typeface="Assistant" panose="00000500000000000000" pitchFamily="2" charset="-79"/>
                <a:cs typeface="Assistant" panose="00000500000000000000" pitchFamily="2" charset="-79"/>
              </a:rPr>
              <a:t>ונתינה אינסופית</a:t>
            </a:r>
            <a:endParaRPr lang="he-IL" dirty="0"/>
          </a:p>
        </p:txBody>
      </p:sp>
      <p:sp>
        <p:nvSpPr>
          <p:cNvPr id="13" name="מלבן 12"/>
          <p:cNvSpPr/>
          <p:nvPr/>
        </p:nvSpPr>
        <p:spPr>
          <a:xfrm>
            <a:off x="4783025" y="5475890"/>
            <a:ext cx="1229824" cy="369332"/>
          </a:xfrm>
          <a:prstGeom prst="rect">
            <a:avLst/>
          </a:prstGeom>
        </p:spPr>
        <p:txBody>
          <a:bodyPr wrap="none">
            <a:spAutoFit/>
          </a:bodyPr>
          <a:lstStyle/>
          <a:p>
            <a:r>
              <a:rPr lang="he-IL" dirty="0">
                <a:latin typeface="Assistant" panose="00000500000000000000" pitchFamily="2" charset="-79"/>
                <a:cs typeface="Assistant" panose="00000500000000000000" pitchFamily="2" charset="-79"/>
              </a:rPr>
              <a:t>בצד הפנימי:</a:t>
            </a:r>
            <a:endParaRPr lang="he-IL" dirty="0"/>
          </a:p>
        </p:txBody>
      </p:sp>
      <p:sp>
        <p:nvSpPr>
          <p:cNvPr id="14" name="מלבן 13"/>
          <p:cNvSpPr/>
          <p:nvPr/>
        </p:nvSpPr>
        <p:spPr>
          <a:xfrm>
            <a:off x="1373855" y="5475890"/>
            <a:ext cx="1265091" cy="369332"/>
          </a:xfrm>
          <a:prstGeom prst="rect">
            <a:avLst/>
          </a:prstGeom>
        </p:spPr>
        <p:txBody>
          <a:bodyPr wrap="none">
            <a:spAutoFit/>
          </a:bodyPr>
          <a:lstStyle/>
          <a:p>
            <a:r>
              <a:rPr lang="he-IL" dirty="0">
                <a:latin typeface="Assistant" panose="00000500000000000000" pitchFamily="2" charset="-79"/>
                <a:cs typeface="Assistant" panose="00000500000000000000" pitchFamily="2" charset="-79"/>
              </a:rPr>
              <a:t>בצד החיצוני:</a:t>
            </a:r>
            <a:endParaRPr lang="he-IL" dirty="0"/>
          </a:p>
        </p:txBody>
      </p:sp>
      <p:pic>
        <p:nvPicPr>
          <p:cNvPr id="18" name="תמונה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674700">
            <a:off x="3953757" y="7221916"/>
            <a:ext cx="2888360" cy="2888360"/>
          </a:xfrm>
          <a:prstGeom prst="rect">
            <a:avLst/>
          </a:prstGeom>
        </p:spPr>
      </p:pic>
      <p:sp>
        <p:nvSpPr>
          <p:cNvPr id="17" name="מלבן 16"/>
          <p:cNvSpPr/>
          <p:nvPr/>
        </p:nvSpPr>
        <p:spPr>
          <a:xfrm>
            <a:off x="4364283" y="8037612"/>
            <a:ext cx="2067308" cy="1200329"/>
          </a:xfrm>
          <a:prstGeom prst="rect">
            <a:avLst/>
          </a:prstGeom>
        </p:spPr>
        <p:txBody>
          <a:bodyPr wrap="square">
            <a:spAutoFit/>
          </a:bodyPr>
          <a:lstStyle/>
          <a:p>
            <a:pPr algn="ctr"/>
            <a:r>
              <a:rPr lang="he-IL" dirty="0">
                <a:latin typeface="Assistant" panose="00000500000000000000" pitchFamily="2" charset="-79"/>
                <a:cs typeface="Assistant" panose="00000500000000000000" pitchFamily="2" charset="-79"/>
              </a:rPr>
              <a:t>לך אחרי האמת הפנימית שלך עם הקשבה ורגישות לסביבה</a:t>
            </a:r>
          </a:p>
        </p:txBody>
      </p:sp>
      <p:sp>
        <p:nvSpPr>
          <p:cNvPr id="19" name="מלבן 18"/>
          <p:cNvSpPr/>
          <p:nvPr/>
        </p:nvSpPr>
        <p:spPr>
          <a:xfrm>
            <a:off x="4783025" y="7650381"/>
            <a:ext cx="1229824" cy="369332"/>
          </a:xfrm>
          <a:prstGeom prst="rect">
            <a:avLst/>
          </a:prstGeom>
        </p:spPr>
        <p:txBody>
          <a:bodyPr wrap="none">
            <a:spAutoFit/>
          </a:bodyPr>
          <a:lstStyle/>
          <a:p>
            <a:r>
              <a:rPr lang="he-IL" dirty="0">
                <a:latin typeface="Assistant" panose="00000500000000000000" pitchFamily="2" charset="-79"/>
                <a:cs typeface="Assistant" panose="00000500000000000000" pitchFamily="2" charset="-79"/>
              </a:rPr>
              <a:t>בצד הפנימי:</a:t>
            </a:r>
            <a:endParaRPr lang="he-IL" dirty="0"/>
          </a:p>
        </p:txBody>
      </p:sp>
      <p:pic>
        <p:nvPicPr>
          <p:cNvPr id="20" name="תמונה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674700">
            <a:off x="468339" y="7271187"/>
            <a:ext cx="2888360" cy="2888360"/>
          </a:xfrm>
          <a:prstGeom prst="rect">
            <a:avLst/>
          </a:prstGeom>
        </p:spPr>
      </p:pic>
      <p:sp>
        <p:nvSpPr>
          <p:cNvPr id="21" name="מלבן 20"/>
          <p:cNvSpPr/>
          <p:nvPr/>
        </p:nvSpPr>
        <p:spPr>
          <a:xfrm>
            <a:off x="1370744" y="7774606"/>
            <a:ext cx="1265091" cy="369332"/>
          </a:xfrm>
          <a:prstGeom prst="rect">
            <a:avLst/>
          </a:prstGeom>
        </p:spPr>
        <p:txBody>
          <a:bodyPr wrap="none">
            <a:spAutoFit/>
          </a:bodyPr>
          <a:lstStyle/>
          <a:p>
            <a:r>
              <a:rPr lang="he-IL" dirty="0">
                <a:latin typeface="Assistant" panose="00000500000000000000" pitchFamily="2" charset="-79"/>
                <a:cs typeface="Assistant" panose="00000500000000000000" pitchFamily="2" charset="-79"/>
              </a:rPr>
              <a:t>בצד החיצוני:</a:t>
            </a:r>
            <a:endParaRPr lang="he-IL" dirty="0"/>
          </a:p>
        </p:txBody>
      </p:sp>
      <p:sp>
        <p:nvSpPr>
          <p:cNvPr id="22" name="מלבן 21"/>
          <p:cNvSpPr/>
          <p:nvPr/>
        </p:nvSpPr>
        <p:spPr>
          <a:xfrm>
            <a:off x="1112642" y="8457008"/>
            <a:ext cx="1599754" cy="369332"/>
          </a:xfrm>
          <a:prstGeom prst="rect">
            <a:avLst/>
          </a:prstGeom>
        </p:spPr>
        <p:txBody>
          <a:bodyPr wrap="square">
            <a:spAutoFit/>
          </a:bodyPr>
          <a:lstStyle/>
          <a:p>
            <a:pPr algn="ctr"/>
            <a:r>
              <a:rPr lang="he-IL" dirty="0">
                <a:latin typeface="Assistant" panose="00000500000000000000" pitchFamily="2" charset="-79"/>
                <a:cs typeface="Assistant" panose="00000500000000000000" pitchFamily="2" charset="-79"/>
              </a:rPr>
              <a:t>יושר</a:t>
            </a:r>
            <a:endParaRPr lang="he-IL" dirty="0"/>
          </a:p>
        </p:txBody>
      </p:sp>
      <p:sp>
        <p:nvSpPr>
          <p:cNvPr id="23" name="TextBox 22"/>
          <p:cNvSpPr txBox="1"/>
          <p:nvPr/>
        </p:nvSpPr>
        <p:spPr>
          <a:xfrm>
            <a:off x="7083617" y="6328287"/>
            <a:ext cx="384313" cy="369332"/>
          </a:xfrm>
          <a:prstGeom prst="rect">
            <a:avLst/>
          </a:prstGeom>
          <a:noFill/>
        </p:spPr>
        <p:txBody>
          <a:bodyPr wrap="square" rtlCol="1">
            <a:spAutoFit/>
          </a:bodyPr>
          <a:lstStyle/>
          <a:p>
            <a:r>
              <a:rPr lang="he-IL" dirty="0">
                <a:latin typeface="Assistant ExtraBold" panose="00000900000000000000" pitchFamily="2" charset="-79"/>
                <a:cs typeface="Assistant ExtraBold" panose="00000900000000000000" pitchFamily="2" charset="-79"/>
              </a:rPr>
              <a:t>1</a:t>
            </a:r>
          </a:p>
        </p:txBody>
      </p:sp>
      <p:sp>
        <p:nvSpPr>
          <p:cNvPr id="24" name="TextBox 23"/>
          <p:cNvSpPr txBox="1"/>
          <p:nvPr/>
        </p:nvSpPr>
        <p:spPr>
          <a:xfrm>
            <a:off x="7054434" y="8446210"/>
            <a:ext cx="384313" cy="369332"/>
          </a:xfrm>
          <a:prstGeom prst="rect">
            <a:avLst/>
          </a:prstGeom>
          <a:noFill/>
        </p:spPr>
        <p:txBody>
          <a:bodyPr wrap="square" rtlCol="1">
            <a:spAutoFit/>
          </a:bodyPr>
          <a:lstStyle/>
          <a:p>
            <a:r>
              <a:rPr lang="he-IL" dirty="0">
                <a:latin typeface="Assistant ExtraBold" panose="00000900000000000000" pitchFamily="2" charset="-79"/>
                <a:cs typeface="Assistant ExtraBold" panose="00000900000000000000" pitchFamily="2" charset="-79"/>
              </a:rPr>
              <a:t>2</a:t>
            </a:r>
          </a:p>
        </p:txBody>
      </p:sp>
    </p:spTree>
    <p:extLst>
      <p:ext uri="{BB962C8B-B14F-4D97-AF65-F5344CB8AC3E}">
        <p14:creationId xmlns:p14="http://schemas.microsoft.com/office/powerpoint/2010/main" val="95314375"/>
      </p:ext>
    </p:extLst>
  </p:cSld>
  <p:clrMapOvr>
    <a:masterClrMapping/>
  </p:clrMapOvr>
</p:sld>
</file>

<file path=ppt/theme/theme1.xml><?xml version="1.0" encoding="utf-8"?>
<a:theme xmlns:a="http://schemas.openxmlformats.org/drawingml/2006/main" name="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146</TotalTime>
  <Words>73</Words>
  <Application>Microsoft Office PowerPoint</Application>
  <PresentationFormat>מותאם אישית</PresentationFormat>
  <Paragraphs>15</Paragraphs>
  <Slides>1</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1</vt:i4>
      </vt:variant>
    </vt:vector>
  </HeadingPairs>
  <TitlesOfParts>
    <vt:vector size="7" baseType="lpstr">
      <vt:lpstr>Arial</vt:lpstr>
      <vt:lpstr>Assistant</vt:lpstr>
      <vt:lpstr>Assistant ExtraBold</vt:lpstr>
      <vt:lpstr>Calibri</vt:lpstr>
      <vt:lpstr>Calibri Light</vt:lpstr>
      <vt:lpstr>ערכת נושא Office</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user</dc:creator>
  <cp:lastModifiedBy>Shlomit Maagan</cp:lastModifiedBy>
  <cp:revision>4</cp:revision>
  <dcterms:created xsi:type="dcterms:W3CDTF">2020-05-07T17:29:02Z</dcterms:created>
  <dcterms:modified xsi:type="dcterms:W3CDTF">2020-05-09T19:33:12Z</dcterms:modified>
</cp:coreProperties>
</file>