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he-IL"/>
    </a:defPPr>
    <a:lvl1pPr marL="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1pPr>
    <a:lvl2pPr marL="48006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2pPr>
    <a:lvl3pPr marL="96012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3pPr>
    <a:lvl4pPr marL="144018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4pPr>
    <a:lvl5pPr marL="192024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5pPr>
    <a:lvl6pPr marL="240030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6pPr>
    <a:lvl7pPr marL="288036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7pPr>
    <a:lvl8pPr marL="336042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8pPr>
    <a:lvl9pPr marL="3840480" algn="r" defTabSz="960120" rtl="1" eaLnBrk="1" latinLnBrk="0" hangingPunct="1">
      <a:defRPr sz="18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lomit Maagan" initials="SM" lastIdx="1" clrIdx="0">
    <p:extLst>
      <p:ext uri="{19B8F6BF-5375-455C-9EA6-DF929625EA0E}">
        <p15:presenceInfo xmlns:p15="http://schemas.microsoft.com/office/powerpoint/2012/main" userId="S::shlomitm@derechkfar.org.il::6ef645e5-55f8-4016-a492-2c494ab085c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DDB8"/>
    <a:srgbClr val="63947E"/>
    <a:srgbClr val="FFFFFF"/>
    <a:srgbClr val="E0D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55" d="100"/>
          <a:sy n="55" d="100"/>
        </p:scale>
        <p:origin x="208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489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738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316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423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541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73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222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23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023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473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651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4078C-4EBC-448A-8F9F-D976CE9FD410}" type="datetimeFigureOut">
              <a:rPr lang="he-IL" smtClean="0"/>
              <a:t>ט"ו/אייר/תש"ף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FA6CC-648D-4071-8F73-97053662EA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786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1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r" defTabSz="755934" rtl="1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r" defTabSz="755934" rtl="1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r" defTabSz="755934" rtl="1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" y="0"/>
            <a:ext cx="7559112" cy="10691813"/>
          </a:xfrm>
          <a:prstGeom prst="rect">
            <a:avLst/>
          </a:prstGeom>
        </p:spPr>
      </p:pic>
      <p:sp>
        <p:nvSpPr>
          <p:cNvPr id="5" name="מלבן מעוגל 4"/>
          <p:cNvSpPr/>
          <p:nvPr/>
        </p:nvSpPr>
        <p:spPr>
          <a:xfrm>
            <a:off x="174746" y="173586"/>
            <a:ext cx="7210177" cy="10345436"/>
          </a:xfrm>
          <a:prstGeom prst="roundRect">
            <a:avLst/>
          </a:prstGeom>
          <a:solidFill>
            <a:srgbClr val="E0DDB8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מלבן 18"/>
          <p:cNvSpPr/>
          <p:nvPr/>
        </p:nvSpPr>
        <p:spPr>
          <a:xfrm>
            <a:off x="278716" y="241754"/>
            <a:ext cx="6945630" cy="11022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2400"/>
          </a:p>
          <a:p>
            <a:pPr algn="ctr"/>
            <a:r>
              <a:rPr lang="ar-AE" sz="2400"/>
              <a:t>هذه الصفحة في الكتاب تجعل من الممكن خلق وعي تاريخي. </a:t>
            </a:r>
            <a:br>
              <a:rPr lang="ar-AE" sz="2400"/>
            </a:br>
            <a:r>
              <a:rPr lang="ar-AE" sz="2400"/>
              <a:t>جمع التجارب ، القصص ، اللحظات والذكريات من فترة الكورونا. </a:t>
            </a:r>
            <a:br>
              <a:rPr lang="ar-AE" sz="2400"/>
            </a:br>
            <a:r>
              <a:rPr lang="ar-AE" sz="2400"/>
              <a:t>سنفكر في السرد الذي نرغب في استهدافه وسنطرح الأسئلة وفقًا لذلك. </a:t>
            </a:r>
            <a:br>
              <a:rPr lang="ar-AE" sz="2400"/>
            </a:br>
            <a:br>
              <a:rPr lang="ar-AE" sz="2400"/>
            </a:br>
            <a:br>
              <a:rPr lang="ar-AE" sz="2400"/>
            </a:br>
            <a:r>
              <a:rPr lang="ar-AE" sz="2400" b="1"/>
              <a:t>أمثلة على مقولات لإتمامها .. </a:t>
            </a:r>
            <a:endParaRPr lang="he-IL" sz="2400" b="1"/>
          </a:p>
          <a:p>
            <a:pPr algn="ctr"/>
            <a:br>
              <a:rPr lang="ar-AE" sz="2400"/>
            </a:br>
            <a:r>
              <a:rPr lang="ar-AE" sz="2400"/>
              <a:t>* اكتشفت عن نفسي خلال فترة كورونا...</a:t>
            </a:r>
            <a:endParaRPr lang="he-IL" sz="2400"/>
          </a:p>
          <a:p>
            <a:pPr algn="ctr"/>
            <a:br>
              <a:rPr lang="ar-AE" sz="2400"/>
            </a:br>
            <a:r>
              <a:rPr lang="ar-AE" sz="2400"/>
              <a:t>* أكثر تطبيق أستعمله ... </a:t>
            </a:r>
            <a:endParaRPr lang="he-IL" sz="2400"/>
          </a:p>
          <a:p>
            <a:pPr algn="ctr"/>
            <a:br>
              <a:rPr lang="ar-AE" sz="2400"/>
            </a:br>
            <a:r>
              <a:rPr lang="ar-AE" sz="2400"/>
              <a:t>* أكثر طعام أتناوله في فترة الكورونا ..</a:t>
            </a:r>
            <a:endParaRPr lang="he-IL" sz="2400"/>
          </a:p>
          <a:p>
            <a:pPr algn="ctr"/>
            <a:br>
              <a:rPr lang="ar-AE" sz="2400"/>
            </a:br>
            <a:r>
              <a:rPr lang="he-IL" sz="2400"/>
              <a:t>*</a:t>
            </a:r>
            <a:r>
              <a:rPr lang="ar-AE" sz="2400"/>
              <a:t> أكثر ما أشتاق إليه ... </a:t>
            </a:r>
            <a:endParaRPr lang="he-IL" sz="2400"/>
          </a:p>
          <a:p>
            <a:pPr algn="ctr"/>
            <a:br>
              <a:rPr lang="ar-AE" sz="2400"/>
            </a:br>
            <a:r>
              <a:rPr lang="ar-AE" sz="2400"/>
              <a:t>* مسلسلك\ فيلمك المفضل؟</a:t>
            </a:r>
            <a:endParaRPr lang="he-IL" sz="2400"/>
          </a:p>
          <a:p>
            <a:pPr algn="ctr"/>
            <a:endParaRPr lang="he-IL" sz="2400"/>
          </a:p>
          <a:p>
            <a:pPr algn="ctr"/>
            <a:r>
              <a:rPr lang="he-IL" sz="2400"/>
              <a:t>* </a:t>
            </a:r>
            <a:r>
              <a:rPr lang="ar-AE" sz="2400"/>
              <a:t>أكثر أغاني سمعتها في فترة الكورونا ..</a:t>
            </a:r>
            <a:br>
              <a:rPr lang="ar-AE" sz="2400"/>
            </a:br>
            <a:endParaRPr lang="he-IL" sz="240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ar-AE" sz="2400"/>
              <a:t>تطوعت وساعدت ... </a:t>
            </a:r>
            <a:br>
              <a:rPr lang="ar-AE" sz="2400"/>
            </a:br>
            <a:endParaRPr lang="he-IL" sz="240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ar-AE" sz="2400"/>
              <a:t> أطرف إعلان رأيته ..</a:t>
            </a:r>
            <a:endParaRPr lang="he-IL" sz="240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ar-AE" sz="2400"/>
              <a:t>ضايقني في فترة الكورونا ...</a:t>
            </a:r>
            <a:br>
              <a:rPr lang="ar-AE" sz="2400"/>
            </a:br>
            <a:endParaRPr lang="he-IL" sz="240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ar-AE" sz="2400"/>
              <a:t> شيء طريف حدث مع في الزوم</a:t>
            </a:r>
            <a:r>
              <a:rPr lang="he-IL" sz="2400"/>
              <a:t> </a:t>
            </a:r>
            <a:r>
              <a:rPr lang="af-ZA" sz="2400"/>
              <a:t>.</a:t>
            </a:r>
            <a:r>
              <a:rPr lang="he-IL" sz="2400"/>
              <a:t>..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008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תמונה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" y="0"/>
            <a:ext cx="7559112" cy="10691813"/>
          </a:xfrm>
          <a:prstGeom prst="rect">
            <a:avLst/>
          </a:prstGeom>
        </p:spPr>
      </p:pic>
      <p:sp>
        <p:nvSpPr>
          <p:cNvPr id="3" name="מלבן מעוגל 2"/>
          <p:cNvSpPr/>
          <p:nvPr/>
        </p:nvSpPr>
        <p:spPr>
          <a:xfrm>
            <a:off x="364864" y="9210"/>
            <a:ext cx="6780321" cy="10373040"/>
          </a:xfrm>
          <a:prstGeom prst="roundRect">
            <a:avLst/>
          </a:prstGeom>
          <a:solidFill>
            <a:srgbClr val="E0DDB8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648866" y="173586"/>
            <a:ext cx="2261937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>
                <a:latin typeface="Assistant" panose="00000500000000000000" pitchFamily="2" charset="-79"/>
                <a:cs typeface="Assistant" panose="00000500000000000000" pitchFamily="2" charset="-79"/>
              </a:rPr>
              <a:t>(مثال لصفحه من كتاب التخرج)</a:t>
            </a:r>
            <a:endParaRPr lang="he-IL" sz="14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7538" y="484903"/>
            <a:ext cx="55045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>
                <a:latin typeface="Assistant ExtraBold" panose="00000900000000000000" pitchFamily="2" charset="-79"/>
                <a:cs typeface="Assistant ExtraBold" panose="00000900000000000000" pitchFamily="2" charset="-79"/>
              </a:rPr>
              <a:t>من أنا؟</a:t>
            </a:r>
            <a:endParaRPr lang="he-IL" sz="2800" dirty="0">
              <a:latin typeface="Assistant ExtraBold" panose="00000900000000000000" pitchFamily="2" charset="-79"/>
              <a:cs typeface="Assistant ExtraBold" panose="000009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1622" y="1868815"/>
            <a:ext cx="4595101" cy="1631216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أكتشفت أنه يمكنني الإشتياق للمدرسة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أكثر ما أكلته هو الشنيتسل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وائل كفوري أكثر مطرب سمعت له أغاني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أكثر ما ضايقني هو عدم رأيتي لجدي وجدتي وعدم قدرتي على حلق شعري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7473" y="3698106"/>
            <a:ext cx="3819240" cy="1938992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أكثر تطبيق إستعملته هو التيك توك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أكثر طبخه أكلتها هي الم</a:t>
            </a:r>
            <a:r>
              <a:rPr lang="ar-SA" sz="2000">
                <a:latin typeface="Assistant" panose="00000500000000000000" pitchFamily="2" charset="-79"/>
                <a:cs typeface="Assistant" panose="00000500000000000000" pitchFamily="2" charset="-79"/>
              </a:rPr>
              <a:t>ق</a:t>
            </a: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لوبه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إكتشفت أني أستطيع المساعدة في البيت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طرفة خلال الزوم .. لم أنتبه أن المايكروفون مفتوح وصرخت على أخي الصغير الذي كان ساكتاً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5367" y="5797323"/>
            <a:ext cx="3796049" cy="1015663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ساعدت جارتنا مع أولادها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أكثر ما أكلته هو الكورنفلكس مع الحليب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مسلسلي المفضل هو البرنس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2175" y="7122549"/>
            <a:ext cx="4806479" cy="1015663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برنامجي المفضل ، قلبي اطمأن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أكثر الأغاني التي أسمعها لماجده الرومي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أكثر شيء ضايقني هو عدم القدرة على السفر للخارج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0254" y="8577683"/>
            <a:ext cx="5068939" cy="1015663"/>
          </a:xfrm>
          <a:prstGeom prst="rect">
            <a:avLst/>
          </a:prstGeom>
          <a:noFill/>
          <a:ln>
            <a:solidFill>
              <a:srgbClr val="63947E"/>
            </a:solidFill>
          </a:ln>
        </p:spPr>
        <p:txBody>
          <a:bodyPr wrap="square" rtlCol="1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أكثر تطبيق أستعمله هو الإنستغرام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اكتشفت أنني أستطيع النوم أكثر مما كنت أعتقد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e-IL" sz="2000">
                <a:latin typeface="Assistant" panose="00000500000000000000" pitchFamily="2" charset="-79"/>
                <a:cs typeface="Assistant" panose="00000500000000000000" pitchFamily="2" charset="-79"/>
              </a:rPr>
              <a:t>أكثر أغنيه سمعتها هي نسيني الدنيا لراغب علامه</a:t>
            </a:r>
            <a:endParaRPr lang="he-IL" sz="2000" dirty="0">
              <a:latin typeface="Assistant" panose="00000500000000000000" pitchFamily="2" charset="-79"/>
              <a:cs typeface="Assistant" panose="00000500000000000000" pitchFamily="2" charset="-79"/>
            </a:endParaRPr>
          </a:p>
        </p:txBody>
      </p:sp>
      <p:pic>
        <p:nvPicPr>
          <p:cNvPr id="1026" name="Picture 2" descr="zoom-logo - Naotec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588">
            <a:off x="585497" y="1078624"/>
            <a:ext cx="1417727" cy="630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תמונה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869" y="1498903"/>
            <a:ext cx="713753" cy="713753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45" y="1787165"/>
            <a:ext cx="551974" cy="55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7541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</TotalTime>
  <Words>246</Words>
  <Application>Microsoft Office PowerPoint</Application>
  <PresentationFormat>מותאם אישית</PresentationFormat>
  <Paragraphs>33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Assistant</vt:lpstr>
      <vt:lpstr>Assistant ExtraBold</vt:lpstr>
      <vt:lpstr>Calibri</vt:lpstr>
      <vt:lpstr>Calibri Light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Shlomit Maagan</cp:lastModifiedBy>
  <cp:revision>16</cp:revision>
  <dcterms:created xsi:type="dcterms:W3CDTF">2020-05-07T07:53:31Z</dcterms:created>
  <dcterms:modified xsi:type="dcterms:W3CDTF">2020-05-09T19:45:08Z</dcterms:modified>
</cp:coreProperties>
</file>