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he-IL"/>
    </a:defPPr>
    <a:lvl1pPr marL="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1pPr>
    <a:lvl2pPr marL="48006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2pPr>
    <a:lvl3pPr marL="96012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3pPr>
    <a:lvl4pPr marL="144018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4pPr>
    <a:lvl5pPr marL="192024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5pPr>
    <a:lvl6pPr marL="240030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6pPr>
    <a:lvl7pPr marL="288036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7pPr>
    <a:lvl8pPr marL="336042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8pPr>
    <a:lvl9pPr marL="384048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it Maagan" initials="SM" lastIdx="1" clrIdx="0">
    <p:extLst>
      <p:ext uri="{19B8F6BF-5375-455C-9EA6-DF929625EA0E}">
        <p15:presenceInfo xmlns:p15="http://schemas.microsoft.com/office/powerpoint/2012/main" userId="S::shlomitm@derechkfar.org.il::6ef645e5-55f8-4016-a492-2c494ab085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DB8"/>
    <a:srgbClr val="63947E"/>
    <a:srgbClr val="FFFFFF"/>
    <a:srgbClr val="E0D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89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73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1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423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54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73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22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3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023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7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5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8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0"/>
            <a:ext cx="7559112" cy="10691813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74746" y="173586"/>
            <a:ext cx="7210177" cy="10345436"/>
          </a:xfrm>
          <a:prstGeom prst="roundRect">
            <a:avLst/>
          </a:prstGeom>
          <a:solidFill>
            <a:srgbClr val="E0DDB8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780455" y="241754"/>
            <a:ext cx="5998758" cy="109399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dirty="0">
                <a:latin typeface="Assistant ExtraBold" panose="00000900000000000000" pitchFamily="2" charset="-79"/>
                <a:cs typeface="Assistant ExtraBold" panose="00000900000000000000" pitchFamily="2" charset="-79"/>
              </a:rPr>
              <a:t>אומרים שהיה פה.... בימי הקורונה</a:t>
            </a:r>
          </a:p>
          <a:p>
            <a:pPr algn="ctr"/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  <a:p>
            <a:pPr algn="ctr"/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  <a:p>
            <a:r>
              <a:rPr lang="he-IL" dirty="0"/>
              <a:t> </a:t>
            </a:r>
          </a:p>
          <a:p>
            <a:pPr algn="ctr"/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העמוד הזה בספר מאפשר לייצר תודעה היסטורית.</a:t>
            </a:r>
          </a:p>
          <a:p>
            <a:pPr algn="ctr"/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לקבץ חוויות, סיפורים, רגעים וזיכרונות מתקופת הקורונה.</a:t>
            </a:r>
          </a:p>
          <a:p>
            <a:pPr algn="ctr"/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נחשוב מה הנרטיב שהיינו רוצים לכוון אליו ונציע שאלות בהתאם.</a:t>
            </a:r>
          </a:p>
          <a:p>
            <a:pPr algn="ctr"/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  <a:p>
            <a:pPr algn="ctr"/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  <a:p>
            <a:pPr algn="ctr"/>
            <a:endParaRPr lang="he-IL" sz="18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1800" b="1" dirty="0">
                <a:latin typeface="Assistant" panose="00000500000000000000" pitchFamily="2" charset="-79"/>
                <a:cs typeface="Assistant" panose="00000500000000000000" pitchFamily="2" charset="-79"/>
              </a:rPr>
              <a:t>דוגמאות להיגדים להשלמה..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גיליתי על עצמי בתקופת הקורונה ש..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האפליקציה הכי פופולרית אצלי... 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המאכל שאני אוכל/ת הכי הרבה בקורונה זה..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הכי התגעגעתי ל...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הסדרה\ הסרט האהוב עליך?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השירים ששמעתי הכי הרבה בקורונה..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התנדבתי ועזרתי ל...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ההודעה הכי מצחיקה שראיתי..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התבאסתי בקורונה ש...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פדיחה </a:t>
            </a:r>
            <a:r>
              <a:rPr lang="he-IL" sz="2000" dirty="0" err="1">
                <a:latin typeface="Assistant" panose="00000500000000000000" pitchFamily="2" charset="-79"/>
                <a:cs typeface="Assistant" panose="00000500000000000000" pitchFamily="2" charset="-79"/>
              </a:rPr>
              <a:t>שהיתה</a:t>
            </a: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 לי בזום...</a:t>
            </a:r>
          </a:p>
          <a:p>
            <a:pPr algn="ctr">
              <a:lnSpc>
                <a:spcPct val="150000"/>
              </a:lnSpc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008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תמונה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0"/>
            <a:ext cx="7559112" cy="10691813"/>
          </a:xfrm>
          <a:prstGeom prst="rect">
            <a:avLst/>
          </a:prstGeom>
        </p:spPr>
      </p:pic>
      <p:sp>
        <p:nvSpPr>
          <p:cNvPr id="3" name="מלבן מעוגל 2"/>
          <p:cNvSpPr/>
          <p:nvPr/>
        </p:nvSpPr>
        <p:spPr>
          <a:xfrm>
            <a:off x="174747" y="173586"/>
            <a:ext cx="7210177" cy="10345436"/>
          </a:xfrm>
          <a:prstGeom prst="roundRect">
            <a:avLst/>
          </a:prstGeom>
          <a:solidFill>
            <a:srgbClr val="E0DDB8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648866" y="173586"/>
            <a:ext cx="2261937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>
                <a:latin typeface="Assistant" panose="00000500000000000000" pitchFamily="2" charset="-79"/>
                <a:cs typeface="Assistant" panose="00000500000000000000" pitchFamily="2" charset="-79"/>
              </a:rPr>
              <a:t>(דוגמא לדף מספר מחזור)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7538" y="484903"/>
            <a:ext cx="55045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>
                <a:latin typeface="Assistant ExtraBold" panose="00000900000000000000" pitchFamily="2" charset="-79"/>
                <a:cs typeface="Assistant ExtraBold" panose="00000900000000000000" pitchFamily="2" charset="-79"/>
              </a:rPr>
              <a:t>מי שמביט מי מהצג לא יודע מי אני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3252" y="1893304"/>
            <a:ext cx="4595101" cy="1631216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גיליתי שאני יכול להתגעגע לבית הספר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אכלתי הכי הרבה שניצל תירס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שמעתי הכי הרבה עומר אדם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הכי התבאסתי לא להסתפר ולא לראות את סבתא וסבא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473" y="3698106"/>
            <a:ext cx="3819240" cy="1938992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משתמשת הכי הרבה בטיק טוק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אכלתי הכי הרבה </a:t>
            </a:r>
            <a:r>
              <a:rPr lang="he-IL" sz="2000" dirty="0" err="1">
                <a:latin typeface="Assistant" panose="00000500000000000000" pitchFamily="2" charset="-79"/>
                <a:cs typeface="Assistant" panose="00000500000000000000" pitchFamily="2" charset="-79"/>
              </a:rPr>
              <a:t>אינג'רה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גיליתי שאני יכולה לעזור יותר בבית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פדיחה בזום.. לא שמתי לב שאני לא על השתק וצרחתי על אחי הקטן שיהיה כבר בשקט...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9137" y="5797186"/>
            <a:ext cx="3796049" cy="1015663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עזרתי לשכנה עם הילדים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אכלתי הכי הרבה קורנפלקס עם חלב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הסדרה האהובה עליי היא בית הנייר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473" y="6996065"/>
            <a:ext cx="5477511" cy="1323439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הסדרה האהובה עליי היא הישרדות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אני שומעת הכי הרבה שירים של עדן חסון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הכי התבאסתי שאחותי נשארה בצבא יותר מחודש בלי לצאת הביתה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869" y="8526489"/>
            <a:ext cx="5520980" cy="1015663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אני משתמש הכי הרבה באינסטגרם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גיליתי שאני יכול לישון הרבה יותר ממש שחשבתי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השיר ששמעתי הכי הרבה הוא פקר ליבי של עדן אלנה</a:t>
            </a:r>
          </a:p>
        </p:txBody>
      </p:sp>
      <p:sp>
        <p:nvSpPr>
          <p:cNvPr id="11" name="TextBox 10"/>
          <p:cNvSpPr txBox="1"/>
          <p:nvPr/>
        </p:nvSpPr>
        <p:spPr>
          <a:xfrm rot="10800000">
            <a:off x="652320" y="9749137"/>
            <a:ext cx="62550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Assistant" panose="00000500000000000000" pitchFamily="2" charset="-79"/>
                <a:cs typeface="Assistant" panose="00000500000000000000" pitchFamily="2" charset="-79"/>
              </a:rPr>
              <a:t>1. גיא 2. שירה 3. דניאל 4. הדר 5. אלון</a:t>
            </a:r>
          </a:p>
        </p:txBody>
      </p:sp>
      <p:pic>
        <p:nvPicPr>
          <p:cNvPr id="1026" name="Picture 2" descr="zoom-logo - Naote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588">
            <a:off x="585497" y="1078624"/>
            <a:ext cx="1417727" cy="63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69" y="1498903"/>
            <a:ext cx="713753" cy="713753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5" y="1787165"/>
            <a:ext cx="551974" cy="5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7541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245</Words>
  <Application>Microsoft Office PowerPoint</Application>
  <PresentationFormat>מותאם אישית</PresentationFormat>
  <Paragraphs>44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Assistant</vt:lpstr>
      <vt:lpstr>Assistant ExtraBold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Shlomit Maagan</cp:lastModifiedBy>
  <cp:revision>15</cp:revision>
  <dcterms:created xsi:type="dcterms:W3CDTF">2020-05-07T07:53:31Z</dcterms:created>
  <dcterms:modified xsi:type="dcterms:W3CDTF">2020-05-09T19:16:23Z</dcterms:modified>
</cp:coreProperties>
</file>